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49" y="152400"/>
            <a:ext cx="4838702" cy="483870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03475" y="731625"/>
            <a:ext cx="2010300" cy="35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dk2"/>
                </a:solidFill>
              </a:rPr>
              <a:t> </a:t>
            </a:r>
            <a:r>
              <a:rPr lang="it" sz="2500">
                <a:solidFill>
                  <a:schemeClr val="lt1"/>
                </a:solidFill>
              </a:rPr>
              <a:t>I BAMBINI E LE BAMBINE DELLA SCUOLA DELL’ INFANZIA </a:t>
            </a:r>
            <a:endParaRPr sz="2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lt1"/>
                </a:solidFill>
              </a:rPr>
              <a:t>DI</a:t>
            </a:r>
            <a:endParaRPr sz="2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lt1"/>
                </a:solidFill>
              </a:rPr>
              <a:t>MEINA</a:t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991350" y="1529775"/>
            <a:ext cx="21483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lt1"/>
                </a:solidFill>
              </a:rPr>
              <a:t>AUGURANO A TUTTI BUONE</a:t>
            </a:r>
            <a:endParaRPr sz="25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2500">
                <a:solidFill>
                  <a:schemeClr val="lt1"/>
                </a:solidFill>
              </a:rPr>
              <a:t>FESTE</a:t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7486150" y="303000"/>
            <a:ext cx="945900" cy="945900"/>
          </a:xfrm>
          <a:prstGeom prst="quadArrowCallout">
            <a:avLst>
              <a:gd fmla="val 18515" name="adj1"/>
              <a:gd fmla="val 18515" name="adj2"/>
              <a:gd fmla="val 18515" name="adj3"/>
              <a:gd fmla="val 48123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 rot="2700000">
            <a:off x="7486107" y="302896"/>
            <a:ext cx="898591" cy="946109"/>
          </a:xfrm>
          <a:prstGeom prst="quadArrowCallout">
            <a:avLst>
              <a:gd fmla="val 18515" name="adj1"/>
              <a:gd fmla="val 18515" name="adj2"/>
              <a:gd fmla="val 18515" name="adj3"/>
              <a:gd fmla="val 48123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 rot="2700000">
            <a:off x="7579382" y="3625646"/>
            <a:ext cx="898591" cy="946109"/>
          </a:xfrm>
          <a:prstGeom prst="quadArrowCallout">
            <a:avLst>
              <a:gd fmla="val 18515" name="adj1"/>
              <a:gd fmla="val 18515" name="adj2"/>
              <a:gd fmla="val 18515" name="adj3"/>
              <a:gd fmla="val 48123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7579382" y="3625646"/>
            <a:ext cx="898500" cy="946200"/>
          </a:xfrm>
          <a:prstGeom prst="quadArrowCallout">
            <a:avLst>
              <a:gd fmla="val 18515" name="adj1"/>
              <a:gd fmla="val 18515" name="adj2"/>
              <a:gd fmla="val 18515" name="adj3"/>
              <a:gd fmla="val 48123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5387381" y="4571850"/>
            <a:ext cx="1470528" cy="46083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